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6BE84-12DC-F42D-4F9B-95DF41F12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5604-FB07-CDE5-5BD2-A5CA57BE3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7DF7-A064-B30A-C306-DE00B67C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38189-1DBD-43D6-A595-5F9DE05E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595C-DF76-CC0F-362F-E2899905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5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71B9-197F-6045-2E9C-F7D4737B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68CFD-C2BC-A55A-8CD8-CB32294DF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7230-5DAB-6AF2-3A90-4727B673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4B9B9-296E-CD5A-48A1-7814C322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06A5-92AF-B330-ACBF-7144E289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3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D5150-8F68-2333-2BBF-0815F6A8E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8EDE9-DF55-51D5-497C-2C192B1C4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FF7E-428E-D0F8-6BA5-416488B9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7812D-4C77-84A9-3955-C328D626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EA55B-8624-4213-C445-A0BA371C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6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0907-8B82-108A-DD99-BC83BA8E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1680-834B-D513-ED60-9942FAD94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822D-DA69-0177-DD95-6DFD949B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1A5BE-6CE2-1162-46D5-51ADA62E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3BE4E-D79A-C6CB-D8BB-0BECF9FA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0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64B1-D1EC-CB97-C34A-4EE08EE4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DAEA4-2C55-B1D0-7893-27C14F7C3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FBFB-B02D-9D08-09B3-38CE98EC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CF95-6F88-FF22-3D86-D8EA9EA8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4515-F6DF-0876-4750-DF2DC0EB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E365-8D88-089C-415D-5573138C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9BC7E-A622-BA02-6EED-1078E3961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01CA7-F611-9638-0388-3ADA8F598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9FB62-1D16-A58C-E03F-C244124B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83CA9-0C47-8D43-D519-7D523856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EAAD-6335-514A-FFA1-33D62696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8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3597-6D17-FD2A-5B05-FF4C7070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62FBC-EF2F-C496-2BFC-1C0148C79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9FFA7-D1F1-E43C-9285-F29629DDE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80506-92D5-BE2E-1D4B-78698DA47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B53FA-B3FA-785B-7149-255DFEE3F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142DA-6871-4335-2365-9ED7FABA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F588E-B964-D009-64B1-3763F68D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64BA9-57F3-FA67-C755-ECFBE638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7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7879-A8F1-793B-5C26-6155AA40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6AD51-6242-7E7F-4F7E-5E214389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48D9-6477-41E3-376B-3EF3D53A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775C-2D6D-D577-CEB2-902AE337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1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C9F56-04CE-5A31-6D1F-82EBB51F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4B1E5-9F80-1341-C89C-0166BC97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F1E5E-415B-5B38-CB51-F7A19BF9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6A2D-473A-1FA7-D0BB-1C47104B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C4A8F-6C5D-9CEB-DCFF-3065DE49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2EC0-93DD-4A9C-DE93-C9F075761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448A9-AEC3-98EB-902A-34358E75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F6A3E-ACB0-7279-C2B1-777D8AAB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29212-B165-60CA-744A-BCEC55C6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6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50-BE99-DBD8-012F-540A3B79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BDB32-6865-C5E4-A1C9-47E805CD7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83DDF-2D4A-E30A-062C-A8A612791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61A9D-A68C-6668-FF6C-BDA53985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7669C-424B-D102-7087-66BE6F7B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5931D-293C-76AD-361C-BAB20D1D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0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1891A-CF44-4220-8F3D-914223D4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109FD-C917-9BC9-F703-C64D8FEEB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307F-671D-CD94-3C5A-ADD31B4B6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94E4-8CE5-435E-A21C-376A70BD6950}" type="datetimeFigureOut">
              <a:rPr lang="en-GB" smtClean="0"/>
              <a:t>19/04/2025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71E6-C6F9-5B63-3EDB-BB3D365B4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E31CF-826E-8608-9838-30E89C810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CE99-6EDA-4109-9880-1211B3A9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EF567A3-3D6F-80EE-1A72-ED576024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64"/>
            <a:ext cx="12192000" cy="6559072"/>
          </a:xfrm>
          <a:prstGeom prst="rect">
            <a:avLst/>
          </a:prstGeom>
        </p:spPr>
      </p:pic>
      <p:pic>
        <p:nvPicPr>
          <p:cNvPr id="6" name="Picture 5" descr="A picture containing text, first-aid kit, sign, red&#10;&#10;Description automatically generated">
            <a:extLst>
              <a:ext uri="{FF2B5EF4-FFF2-40B4-BE49-F238E27FC236}">
                <a16:creationId xmlns:a16="http://schemas.microsoft.com/office/drawing/2014/main" id="{8B072133-1598-AEC6-C799-2EDBF9229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73" y="1236618"/>
            <a:ext cx="481479" cy="48690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07A8ABF-0EBC-CC8F-F3FE-176F7C857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65" y="2093104"/>
            <a:ext cx="481480" cy="37830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64C5F1-A349-0C31-713A-3F3035BEC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29" y="1565586"/>
            <a:ext cx="373108" cy="37057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68C061F-5867-CFB0-8705-B7AD111F1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16" y="3150024"/>
            <a:ext cx="373108" cy="37057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C5B54CE-53BD-4733-7E0B-1F1F984D6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54" y="6002515"/>
            <a:ext cx="511022" cy="51852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B5864C7-F6D3-3243-1343-6251ED96E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56" y="3337856"/>
            <a:ext cx="511022" cy="5185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F5EFF-F14E-075B-9ED6-3C513B0B4059}"/>
              </a:ext>
            </a:extLst>
          </p:cNvPr>
          <p:cNvSpPr txBox="1"/>
          <p:nvPr/>
        </p:nvSpPr>
        <p:spPr>
          <a:xfrm>
            <a:off x="9142128" y="4325157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PITCH 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C0FF3-072A-30FF-4C3B-29E26A5660DF}"/>
              </a:ext>
            </a:extLst>
          </p:cNvPr>
          <p:cNvSpPr txBox="1"/>
          <p:nvPr/>
        </p:nvSpPr>
        <p:spPr>
          <a:xfrm>
            <a:off x="8116470" y="2228023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PITCH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453E6C-BC3D-8F25-0162-270AC78C9B07}"/>
              </a:ext>
            </a:extLst>
          </p:cNvPr>
          <p:cNvSpPr txBox="1"/>
          <p:nvPr/>
        </p:nvSpPr>
        <p:spPr>
          <a:xfrm>
            <a:off x="5199372" y="348741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PITCH 5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58613D-19E4-C7C8-F620-E97A1FFF2239}"/>
              </a:ext>
            </a:extLst>
          </p:cNvPr>
          <p:cNvSpPr txBox="1"/>
          <p:nvPr/>
        </p:nvSpPr>
        <p:spPr>
          <a:xfrm>
            <a:off x="5273279" y="1426761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PITCH 4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A4AD4-FFF0-0A9E-4988-D913802B85E7}"/>
              </a:ext>
            </a:extLst>
          </p:cNvPr>
          <p:cNvSpPr txBox="1"/>
          <p:nvPr/>
        </p:nvSpPr>
        <p:spPr>
          <a:xfrm>
            <a:off x="1964387" y="1949408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PITCH 6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061159BD-F4F0-E0FE-97AF-B1C8566C0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96" y="5187320"/>
            <a:ext cx="373108" cy="370577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E7D12AAD-EB32-A414-0AF6-75A2CF1D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377" y="298270"/>
            <a:ext cx="3056405" cy="5412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SIAM FESTIVAL MAP </a:t>
            </a:r>
          </a:p>
          <a:p>
            <a:pPr marL="457200"/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B0DB548-686F-16F7-6E3A-DFABEBEFF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20" y="345256"/>
            <a:ext cx="481480" cy="37830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AB2A9BB-6291-F79C-FA14-96156588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8" y="3781421"/>
            <a:ext cx="481480" cy="37830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05A89DB-C6F8-4AE5-A2EA-F72299827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71" y="265044"/>
            <a:ext cx="373108" cy="370577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19A488C2-FDD9-4B3B-BF07-2F7086B0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92" y="5480792"/>
            <a:ext cx="3056405" cy="1195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BELLES BITES – PITCH 2/4</a:t>
            </a:r>
          </a:p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HOUSE (from 11am) </a:t>
            </a:r>
          </a:p>
          <a:p>
            <a:pPr marL="457200"/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</a:t>
            </a:r>
          </a:p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JERSEY BOWL </a:t>
            </a:r>
          </a:p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STRIVE</a:t>
            </a:r>
          </a:p>
          <a:p>
            <a:pPr marL="457200"/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1EE9F6C-41EC-1F3D-09A7-9F5D5DA8B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42" y="5504796"/>
            <a:ext cx="481480" cy="378306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27198FE9-D241-8917-DAB2-1C238F47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573" y="4852492"/>
            <a:ext cx="1959676" cy="18231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STRIVE</a:t>
            </a:r>
          </a:p>
          <a:p>
            <a:pPr marL="457200"/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(GRAVEL AREA ONLY)</a:t>
            </a:r>
          </a:p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 CLUB </a:t>
            </a:r>
          </a:p>
          <a:p>
            <a:pPr marL="45720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JRFC (Disabled only)</a:t>
            </a:r>
          </a:p>
          <a:p>
            <a:pPr marL="457200"/>
            <a:r>
              <a:rPr lang="en-GB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Pitch 6</a:t>
            </a:r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*NOT JERSEY BOWL</a:t>
            </a:r>
          </a:p>
          <a:p>
            <a:pPr marL="457200"/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RESPECT MARSHALLS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483EEABD-85B9-E6A5-21CD-823AB2730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64" y="4881918"/>
            <a:ext cx="373108" cy="370577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3F407BDD-3E1C-258E-2C04-77AFC837D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354" y="6245098"/>
            <a:ext cx="373108" cy="370577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9D979405-D386-3D7F-292B-4C8E4F2BC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06" y="6250707"/>
            <a:ext cx="373108" cy="370577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A9471B0-734A-606A-572B-1303BA072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54" y="5925536"/>
            <a:ext cx="481480" cy="378306"/>
          </a:xfrm>
          <a:prstGeom prst="rect">
            <a:avLst/>
          </a:prstGeom>
        </p:spPr>
      </p:pic>
      <p:pic>
        <p:nvPicPr>
          <p:cNvPr id="31" name="Picture 30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0D79589-6E4E-158D-E64B-E2DBCE7CC1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56" y="298689"/>
            <a:ext cx="481480" cy="4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160AC30-D5E7-2DA1-89EB-EED4FC861D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8" y="305233"/>
            <a:ext cx="481480" cy="4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6ED40722-7630-B31A-0540-3072B8401B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42" y="2277945"/>
            <a:ext cx="1944422" cy="1312337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7121D2F3-5022-192E-2713-C48EA1ECA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944">
            <a:off x="5227331" y="3869084"/>
            <a:ext cx="1892994" cy="173645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813F050-ECCB-A3FD-C7BD-BE4863856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38" y="4676971"/>
            <a:ext cx="414192" cy="302828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AFEEDE4B-76B1-08F8-ED94-3203F042A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38" y="5457674"/>
            <a:ext cx="414192" cy="3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5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Dixon-Smith</dc:creator>
  <cp:lastModifiedBy>Michelle Clark</cp:lastModifiedBy>
  <cp:revision>13</cp:revision>
  <dcterms:created xsi:type="dcterms:W3CDTF">2023-02-19T13:40:19Z</dcterms:created>
  <dcterms:modified xsi:type="dcterms:W3CDTF">2025-04-19T13:34:07Z</dcterms:modified>
</cp:coreProperties>
</file>